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65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29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8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71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0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06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84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81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21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5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59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6DD9-9707-42CE-AAE7-38FB52AC88B5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C239-5C8E-44B6-A8A4-B4DE12229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68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-208003"/>
            <a:ext cx="10132430" cy="70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6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Faisal Mahmood</dc:creator>
  <cp:lastModifiedBy>Faisal Mahmood</cp:lastModifiedBy>
  <cp:revision>2</cp:revision>
  <dcterms:created xsi:type="dcterms:W3CDTF">2025-09-05T18:16:19Z</dcterms:created>
  <dcterms:modified xsi:type="dcterms:W3CDTF">2025-09-05T18:18:46Z</dcterms:modified>
</cp:coreProperties>
</file>